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FD36-0557-42DE-8509-03D5847FABA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267-6A71-4513-A224-0DB56BBB70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619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FD36-0557-42DE-8509-03D5847FABA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267-6A71-4513-A224-0DB56BBB70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606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FD36-0557-42DE-8509-03D5847FABA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267-6A71-4513-A224-0DB56BBB70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792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FD36-0557-42DE-8509-03D5847FABA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267-6A71-4513-A224-0DB56BBB70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8966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FD36-0557-42DE-8509-03D5847FABA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267-6A71-4513-A224-0DB56BBB70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804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FD36-0557-42DE-8509-03D5847FABA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267-6A71-4513-A224-0DB56BBB70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1108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FD36-0557-42DE-8509-03D5847FABA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267-6A71-4513-A224-0DB56BBB70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242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FD36-0557-42DE-8509-03D5847FABA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267-6A71-4513-A224-0DB56BBB70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5554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FD36-0557-42DE-8509-03D5847FABA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267-6A71-4513-A224-0DB56BBB70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516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FD36-0557-42DE-8509-03D5847FABA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267-6A71-4513-A224-0DB56BBB70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0498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15FD36-0557-42DE-8509-03D5847FABA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50267-6A71-4513-A224-0DB56BBB70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739400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15FD36-0557-42DE-8509-03D5847FABA4}" type="datetimeFigureOut">
              <a:rPr lang="ru-RU" smtClean="0"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50267-6A71-4513-A224-0DB56BBB70D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730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ubsident.ru/" TargetMode="External"/><Relationship Id="rId2" Type="http://schemas.openxmlformats.org/officeDocument/2006/relationships/hyperlink" Target="http://www.dkr.mos.ru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12122" y="349513"/>
            <a:ext cx="11346287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Ознакомиться с программой</a:t>
            </a:r>
            <a:r>
              <a:rPr lang="ru-RU" sz="2400" b="1" u="sng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2400" b="1" u="sng" smtClean="0">
                <a:latin typeface="Arial" panose="020B0604020202020204" pitchFamily="34" charset="0"/>
                <a:cs typeface="Arial" panose="020B0604020202020204" pitchFamily="34" charset="0"/>
              </a:rPr>
              <a:t>узнать сроки </a:t>
            </a:r>
            <a:r>
              <a:rPr lang="ru-RU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и порядок проведения работ </a:t>
            </a:r>
          </a:p>
          <a:p>
            <a:pPr algn="ctr"/>
            <a:r>
              <a:rPr lang="ru-RU" sz="2400" b="1" u="sng" dirty="0" smtClean="0">
                <a:latin typeface="Arial" panose="020B0604020202020204" pitchFamily="34" charset="0"/>
                <a:cs typeface="Arial" panose="020B0604020202020204" pitchFamily="34" charset="0"/>
              </a:rPr>
              <a:t>в своем доме можно:</a:t>
            </a:r>
          </a:p>
          <a:p>
            <a:endParaRPr lang="ru-RU" sz="2400" dirty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/>
              <a:t>н</a:t>
            </a:r>
            <a:r>
              <a:rPr lang="ru-RU" sz="2400" dirty="0" smtClean="0"/>
              <a:t>а сайте Департамента капитального ремонта города Москвы  </a:t>
            </a:r>
            <a:r>
              <a:rPr lang="en-US" sz="2400" dirty="0" smtClean="0">
                <a:hlinkClick r:id="rId2"/>
              </a:rPr>
              <a:t>www.dkr.mos.ru</a:t>
            </a:r>
            <a:endParaRPr lang="en-US" sz="2400" dirty="0" smtClean="0"/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/>
              <a:t>п</a:t>
            </a:r>
            <a:r>
              <a:rPr lang="ru-RU" sz="2400" dirty="0" smtClean="0"/>
              <a:t>о телефону «Горячей линии» по вопросам реализации региональной программы капитального ремонта общего имущества в многоквартирных домах на территории города Москвы - </a:t>
            </a:r>
            <a:r>
              <a:rPr lang="ru-RU" sz="2400" b="1" dirty="0" smtClean="0"/>
              <a:t>тел. 8(495) 539-37-87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sz="2400" dirty="0"/>
          </a:p>
          <a:p>
            <a:r>
              <a:rPr lang="ru-RU" sz="2400" b="1" u="sng" dirty="0" smtClean="0"/>
              <a:t>Уточнить перечень и объемы предоставляемых льгот и субсидий на оплату жилищных услуг, а также  условия их предоставления можно: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 smtClean="0"/>
              <a:t>на сайте </a:t>
            </a:r>
            <a:r>
              <a:rPr lang="en-US" sz="2400" dirty="0" smtClean="0">
                <a:hlinkClick r:id="rId3"/>
              </a:rPr>
              <a:t>www.subsident.ru</a:t>
            </a:r>
            <a:endParaRPr lang="en-US" sz="2400" dirty="0" smtClean="0"/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ru-RU" sz="2400" dirty="0"/>
              <a:t>п</a:t>
            </a:r>
            <a:r>
              <a:rPr lang="ru-RU" sz="2400" dirty="0" smtClean="0"/>
              <a:t>о телефону «Горячей линии» Городского центра жилищных субсидий города Москвы - тел. </a:t>
            </a:r>
            <a:r>
              <a:rPr lang="ru-RU" sz="2400" b="1" dirty="0" smtClean="0"/>
              <a:t>8(495) 530-20-81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264498093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92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Платонова Ирина Евгеньевна</dc:creator>
  <cp:lastModifiedBy>Китанин А.А.</cp:lastModifiedBy>
  <cp:revision>3</cp:revision>
  <cp:lastPrinted>2015-03-17T13:56:02Z</cp:lastPrinted>
  <dcterms:created xsi:type="dcterms:W3CDTF">2015-03-17T13:53:11Z</dcterms:created>
  <dcterms:modified xsi:type="dcterms:W3CDTF">2015-03-17T19:26:24Z</dcterms:modified>
</cp:coreProperties>
</file>